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12"/>
    <p:restoredTop sz="94694"/>
  </p:normalViewPr>
  <p:slideViewPr>
    <p:cSldViewPr snapToGrid="0" snapToObjects="1">
      <p:cViewPr varScale="1">
        <p:scale>
          <a:sx n="113" d="100"/>
          <a:sy n="113" d="100"/>
        </p:scale>
        <p:origin x="1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  <a:lvl2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2pPr>
            <a:lvl3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3pPr>
            <a:lvl4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4pPr>
            <a:lvl5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3904871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2A11F0-D4EB-E843-A237-DDC66B12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アニメーション</a:t>
            </a:r>
            <a:endParaRPr kumimoji="1" lang="en-US" altLang="ja-JP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endParaRPr lang="en-US" altLang="ja-JP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　すきなかたち</a:t>
            </a:r>
            <a:endParaRPr kumimoji="1" lang="en-US" altLang="ja-JP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endParaRPr lang="en-US" altLang="ja-JP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　ハートマーク</a:t>
            </a:r>
            <a:endParaRPr lang="en-US" altLang="ja-JP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endParaRPr kumimoji="1" lang="en-US" altLang="ja-JP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　いちじていし</a:t>
            </a:r>
            <a:endParaRPr kumimoji="1" lang="en-US" altLang="ja-JP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620756A-6D2F-DD44-BF6E-F3BF94645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528" y="0"/>
            <a:ext cx="2797969" cy="6858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B4424EA-491A-7E4A-9322-07141B7E9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91" y="2394836"/>
            <a:ext cx="1193800" cy="12192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559819E-99C6-484D-B3C2-BC624B532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91" y="3927475"/>
            <a:ext cx="1193800" cy="3429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33D33CD-7A16-3D49-9129-E9B9B7740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991" y="4974521"/>
            <a:ext cx="11938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43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608642-1715-8B44-BDE2-7D57CF53E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ブロックの説明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6F246C-841E-8747-9E0D-17A069F94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ハートマークだけじゃないよ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506706-325D-8744-A26F-C0A6F4F36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91" y="2567163"/>
            <a:ext cx="4527695" cy="130050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5E68542-81FB-0348-B3D6-763E349F6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478" y="1139266"/>
            <a:ext cx="4064277" cy="4579467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A95A3CB0-D70F-AD4D-A69A-5708EA11FC91}"/>
              </a:ext>
            </a:extLst>
          </p:cNvPr>
          <p:cNvSpPr/>
          <p:nvPr/>
        </p:nvSpPr>
        <p:spPr>
          <a:xfrm>
            <a:off x="3454400" y="2348090"/>
            <a:ext cx="1706286" cy="1706286"/>
          </a:xfrm>
          <a:prstGeom prst="ellipse">
            <a:avLst/>
          </a:prstGeom>
          <a:noFill/>
          <a:ln w="190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2A8880AC-C729-EC42-9980-1F85404E0556}"/>
              </a:ext>
            </a:extLst>
          </p:cNvPr>
          <p:cNvSpPr/>
          <p:nvPr/>
        </p:nvSpPr>
        <p:spPr>
          <a:xfrm rot="19219140">
            <a:off x="2591672" y="3402206"/>
            <a:ext cx="1659466" cy="1128889"/>
          </a:xfrm>
          <a:prstGeom prst="rightArrow">
            <a:avLst/>
          </a:prstGeom>
          <a:solidFill>
            <a:schemeClr val="bg1"/>
          </a:solidFill>
          <a:ln w="190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B40392B-FD5B-7A42-81A8-370F068383B2}"/>
              </a:ext>
            </a:extLst>
          </p:cNvPr>
          <p:cNvSpPr txBox="1"/>
          <p:nvPr/>
        </p:nvSpPr>
        <p:spPr>
          <a:xfrm>
            <a:off x="281692" y="4580592"/>
            <a:ext cx="66479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さんかく</a:t>
            </a:r>
            <a:r>
              <a:rPr kumimoji="1" lang="en-US" altLang="ja-JP" sz="36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[</a:t>
            </a:r>
            <a:r>
              <a:rPr kumimoji="1" lang="ja-JP" altLang="en-US" sz="36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▽</a:t>
            </a:r>
            <a:r>
              <a:rPr kumimoji="1" lang="en-US" altLang="ja-JP" sz="36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]</a:t>
            </a:r>
            <a:r>
              <a:rPr kumimoji="1" lang="ja-JP" altLang="en-US" sz="36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をクリック！</a:t>
            </a:r>
            <a:endParaRPr kumimoji="1" lang="en-US" altLang="ja-JP" sz="36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ja-JP" altLang="en-US" sz="36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すると</a:t>
            </a:r>
            <a:r>
              <a:rPr kumimoji="1" lang="en-US" altLang="ja-JP" sz="36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…</a:t>
            </a:r>
          </a:p>
          <a:p>
            <a:r>
              <a:rPr kumimoji="1" lang="ja-JP" altLang="en-US" sz="36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いろいろなボタンがえらべるよ</a:t>
            </a:r>
          </a:p>
        </p:txBody>
      </p:sp>
    </p:spTree>
    <p:extLst>
      <p:ext uri="{BB962C8B-B14F-4D97-AF65-F5344CB8AC3E}">
        <p14:creationId xmlns:p14="http://schemas.microsoft.com/office/powerpoint/2010/main" val="2211478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62</Words>
  <Application>Microsoft Macintosh PowerPoint</Application>
  <PresentationFormat>A4 210 x 297 mm</PresentationFormat>
  <Paragraphs>17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9" baseType="lpstr">
      <vt:lpstr>Hiragino Kaku Gothic StdN W8</vt:lpstr>
      <vt:lpstr>游ゴシック</vt:lpstr>
      <vt:lpstr>Arial</vt:lpstr>
      <vt:lpstr>Calibri</vt:lpstr>
      <vt:lpstr>Office テーマ</vt:lpstr>
      <vt:lpstr>micro:bit 教材データ</vt:lpstr>
      <vt:lpstr>教材置場のURL</vt:lpstr>
      <vt:lpstr>プログラム</vt:lpstr>
      <vt:lpstr>ブロックの説明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9</cp:revision>
  <cp:lastPrinted>2020-02-09T00:57:57Z</cp:lastPrinted>
  <dcterms:created xsi:type="dcterms:W3CDTF">2020-02-05T11:40:06Z</dcterms:created>
  <dcterms:modified xsi:type="dcterms:W3CDTF">2020-02-09T02:14:44Z</dcterms:modified>
</cp:coreProperties>
</file>